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2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B5BD4-4ED3-4849-8EA2-A065CBDAD61D}" type="datetimeFigureOut">
              <a:rPr lang="ru-RU" smtClean="0"/>
              <a:pPr/>
              <a:t>пн 14.11.22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EF018-7734-4825-80F4-C364D197D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EF018-7734-4825-80F4-C364D197D93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EF018-7734-4825-80F4-C364D197D93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EF018-7734-4825-80F4-C364D197D93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B34A-AE0D-4D43-9FEC-FAB26F683FD4}" type="datetimeFigureOut">
              <a:rPr lang="ru-RU" smtClean="0"/>
              <a:pPr/>
              <a:t>пн 14.11.22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F095-5952-484B-B1E6-806DC33FE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B34A-AE0D-4D43-9FEC-FAB26F683FD4}" type="datetimeFigureOut">
              <a:rPr lang="ru-RU" smtClean="0"/>
              <a:pPr/>
              <a:t>пн 14.11.22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F095-5952-484B-B1E6-806DC33FE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B34A-AE0D-4D43-9FEC-FAB26F683FD4}" type="datetimeFigureOut">
              <a:rPr lang="ru-RU" smtClean="0"/>
              <a:pPr/>
              <a:t>пн 14.11.22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F095-5952-484B-B1E6-806DC33FE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B34A-AE0D-4D43-9FEC-FAB26F683FD4}" type="datetimeFigureOut">
              <a:rPr lang="ru-RU" smtClean="0"/>
              <a:pPr/>
              <a:t>пн 14.11.22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F095-5952-484B-B1E6-806DC33FE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B34A-AE0D-4D43-9FEC-FAB26F683FD4}" type="datetimeFigureOut">
              <a:rPr lang="ru-RU" smtClean="0"/>
              <a:pPr/>
              <a:t>пн 14.11.22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F095-5952-484B-B1E6-806DC33FE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B34A-AE0D-4D43-9FEC-FAB26F683FD4}" type="datetimeFigureOut">
              <a:rPr lang="ru-RU" smtClean="0"/>
              <a:pPr/>
              <a:t>пн 14.11.22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F095-5952-484B-B1E6-806DC33FE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B34A-AE0D-4D43-9FEC-FAB26F683FD4}" type="datetimeFigureOut">
              <a:rPr lang="ru-RU" smtClean="0"/>
              <a:pPr/>
              <a:t>пн 14.11.22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F095-5952-484B-B1E6-806DC33FE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B34A-AE0D-4D43-9FEC-FAB26F683FD4}" type="datetimeFigureOut">
              <a:rPr lang="ru-RU" smtClean="0"/>
              <a:pPr/>
              <a:t>пн 14.11.22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F095-5952-484B-B1E6-806DC33FE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B34A-AE0D-4D43-9FEC-FAB26F683FD4}" type="datetimeFigureOut">
              <a:rPr lang="ru-RU" smtClean="0"/>
              <a:pPr/>
              <a:t>пн 14.11.22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F095-5952-484B-B1E6-806DC33FE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B34A-AE0D-4D43-9FEC-FAB26F683FD4}" type="datetimeFigureOut">
              <a:rPr lang="ru-RU" smtClean="0"/>
              <a:pPr/>
              <a:t>пн 14.11.22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F095-5952-484B-B1E6-806DC33FE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B34A-AE0D-4D43-9FEC-FAB26F683FD4}" type="datetimeFigureOut">
              <a:rPr lang="ru-RU" smtClean="0"/>
              <a:pPr/>
              <a:t>пн 14.11.22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3D1F095-5952-484B-B1E6-806DC33FED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C0B34A-AE0D-4D43-9FEC-FAB26F683FD4}" type="datetimeFigureOut">
              <a:rPr lang="ru-RU" smtClean="0"/>
              <a:pPr/>
              <a:t>пн 14.11.22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D1F095-5952-484B-B1E6-806DC33FED1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2023 учебный год\Спекир талантов 3 октябрь\сказ карт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640960" cy="4536504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860648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0070C0"/>
                </a:solidFill>
                <a:latin typeface="Century Gothic" pitchFamily="34" charset="0"/>
              </a:rPr>
              <a:t>Маленькая Баба-Яга и ворон</a:t>
            </a:r>
            <a:br>
              <a:rPr lang="ru-RU" sz="2400" i="1" dirty="0" smtClean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ru-RU" sz="2400" i="1" dirty="0" smtClean="0">
                <a:solidFill>
                  <a:srgbClr val="0070C0"/>
                </a:solidFill>
                <a:latin typeface="Century Gothic" pitchFamily="34" charset="0"/>
              </a:rPr>
              <a:t>Комикс</a:t>
            </a:r>
            <a:endParaRPr lang="ru-RU" sz="2400" i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6012160" y="5661248"/>
            <a:ext cx="2880320" cy="1008112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Выполнила: ученица МАОУ СШ № 53 -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Дрючина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Ульяна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Возраст 9 лет, техника – рисование.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Педагог-куратор: Полищук Алёна Валерьевна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8460432" y="332656"/>
            <a:ext cx="304800" cy="304800"/>
          </a:xfrm>
          <a:prstGeom prst="rect">
            <a:avLst/>
          </a:prstGeom>
        </p:spPr>
      </p:pic>
      <p:pic>
        <p:nvPicPr>
          <p:cNvPr id="2050" name="Picture 2" descr="C:\Users\User\Desktop\2022-2023 учебный год\Спекир талантов 3 октябрь\ульяна лист 1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-13132840"/>
            <a:ext cx="6945412" cy="6120680"/>
          </a:xfrm>
          <a:prstGeom prst="rect">
            <a:avLst/>
          </a:prstGeom>
          <a:noFill/>
        </p:spPr>
      </p:pic>
      <p:pic>
        <p:nvPicPr>
          <p:cNvPr id="2051" name="Picture 3" descr="C:\Users\User\Desktop\2022-2023 учебный год\Спекир талантов 3 октябрь\ульяна лист 1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3620"/>
            <a:ext cx="9144000" cy="63843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print"/>
          <a:stretch>
            <a:fillRect/>
          </a:stretch>
        </p:blipFill>
        <p:spPr>
          <a:xfrm>
            <a:off x="8460432" y="332656"/>
            <a:ext cx="304800" cy="304800"/>
          </a:xfrm>
          <a:prstGeom prst="rect">
            <a:avLst/>
          </a:prstGeom>
        </p:spPr>
      </p:pic>
      <p:pic>
        <p:nvPicPr>
          <p:cNvPr id="2050" name="Picture 2" descr="C:\Users\User\Desktop\2022-2023 учебный год\Спекир талантов 3 октябрь\ульяна лист 1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-13132840"/>
            <a:ext cx="6945412" cy="6120680"/>
          </a:xfrm>
          <a:prstGeom prst="rect">
            <a:avLst/>
          </a:prstGeom>
          <a:noFill/>
        </p:spPr>
      </p:pic>
      <p:pic>
        <p:nvPicPr>
          <p:cNvPr id="3074" name="Picture 2" descr="C:\Users\User\Desktop\2022-2023 учебный год\Спекир талантов 3 октябрь\Ульяна лист 2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692696"/>
            <a:ext cx="8496944" cy="61653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2022-2023 учебный год\Спекир талантов 3 октябрь\ульяна 6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96752"/>
            <a:ext cx="3553421" cy="3990430"/>
          </a:xfrm>
          <a:prstGeom prst="rect">
            <a:avLst/>
          </a:prstGeom>
          <a:noFill/>
        </p:spPr>
      </p:pic>
      <p:pic>
        <p:nvPicPr>
          <p:cNvPr id="11" name="Содержимое 10" descr="ульяна 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699792" y="2424112"/>
            <a:ext cx="3325416" cy="4433888"/>
          </a:xfrm>
        </p:spPr>
      </p:pic>
      <p:pic>
        <p:nvPicPr>
          <p:cNvPr id="14" name="Содержимое 13" descr="ульяна 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0" y="908720"/>
            <a:ext cx="3325416" cy="4433888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 как всё начиналось!!!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phonoteka.org/uploads/posts/2022-01/1643150263_16-phonoteka-org-p-skazochnii-fon-dlya-prezentatsii-skazki-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6632"/>
            <a:ext cx="9144000" cy="6428656"/>
          </a:xfrm>
          <a:prstGeom prst="rect">
            <a:avLst/>
          </a:prstGeom>
          <a:noFill/>
        </p:spPr>
      </p:pic>
      <p:pic>
        <p:nvPicPr>
          <p:cNvPr id="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 cstate="print"/>
          <a:stretch>
            <a:fillRect/>
          </a:stretch>
        </p:blipFill>
        <p:spPr>
          <a:xfrm>
            <a:off x="8460432" y="332656"/>
            <a:ext cx="304800" cy="304800"/>
          </a:xfrm>
          <a:prstGeom prst="rect">
            <a:avLst/>
          </a:prstGeom>
        </p:spPr>
      </p:pic>
      <p:pic>
        <p:nvPicPr>
          <p:cNvPr id="2050" name="Picture 2" descr="C:\Users\User\Desktop\2022-2023 учебный год\Спекир талантов 3 октябрь\ульяна лист 1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-13132840"/>
            <a:ext cx="6945412" cy="612068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8689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Всё!!!</a:t>
            </a:r>
            <a:endParaRPr lang="ru-RU" dirty="0"/>
          </a:p>
        </p:txBody>
      </p:sp>
    </p:spTree>
  </p:cSld>
  <p:clrMapOvr>
    <a:masterClrMapping/>
  </p:clrMapOvr>
  <p:transition>
    <p:wipe dir="d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</TotalTime>
  <Words>35</Words>
  <Application>Microsoft Office PowerPoint</Application>
  <PresentationFormat>Экран (4:3)</PresentationFormat>
  <Paragraphs>9</Paragraphs>
  <Slides>5</Slides>
  <Notes>3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Маленькая Баба-Яга и ворон Комикс</vt:lpstr>
      <vt:lpstr>Слайд 2</vt:lpstr>
      <vt:lpstr>Слайд 3</vt:lpstr>
      <vt:lpstr>А как всё начиналось!!!</vt:lpstr>
      <vt:lpstr>      Всё!!!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2022-11-14T09:32:55Z</dcterms:created>
  <dcterms:modified xsi:type="dcterms:W3CDTF">2022-11-14T11:26:07Z</dcterms:modified>
</cp:coreProperties>
</file>